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93" r:id="rId2"/>
    <p:sldId id="294" r:id="rId3"/>
    <p:sldId id="403" r:id="rId4"/>
    <p:sldId id="256" r:id="rId5"/>
    <p:sldId id="288" r:id="rId6"/>
    <p:sldId id="257" r:id="rId7"/>
    <p:sldId id="258" r:id="rId8"/>
    <p:sldId id="260" r:id="rId9"/>
    <p:sldId id="262" r:id="rId10"/>
    <p:sldId id="263" r:id="rId11"/>
    <p:sldId id="264" r:id="rId12"/>
    <p:sldId id="290" r:id="rId13"/>
    <p:sldId id="407" r:id="rId14"/>
    <p:sldId id="406" r:id="rId15"/>
    <p:sldId id="292" r:id="rId16"/>
    <p:sldId id="405" r:id="rId17"/>
    <p:sldId id="298" r:id="rId18"/>
    <p:sldId id="297" r:id="rId19"/>
    <p:sldId id="411" r:id="rId20"/>
    <p:sldId id="412" r:id="rId21"/>
    <p:sldId id="300" r:id="rId22"/>
    <p:sldId id="303" r:id="rId23"/>
    <p:sldId id="301" r:id="rId24"/>
    <p:sldId id="302" r:id="rId25"/>
    <p:sldId id="304" r:id="rId26"/>
    <p:sldId id="307" r:id="rId27"/>
    <p:sldId id="413" r:id="rId28"/>
    <p:sldId id="305" r:id="rId29"/>
    <p:sldId id="308" r:id="rId30"/>
    <p:sldId id="306" r:id="rId31"/>
    <p:sldId id="309" r:id="rId32"/>
    <p:sldId id="310" r:id="rId33"/>
    <p:sldId id="414" r:id="rId34"/>
    <p:sldId id="415" r:id="rId35"/>
    <p:sldId id="312" r:id="rId36"/>
    <p:sldId id="313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8" r:id="rId46"/>
    <p:sldId id="326" r:id="rId47"/>
    <p:sldId id="340" r:id="rId48"/>
    <p:sldId id="335" r:id="rId49"/>
    <p:sldId id="332" r:id="rId50"/>
    <p:sldId id="341" r:id="rId51"/>
    <p:sldId id="342" r:id="rId52"/>
    <p:sldId id="333" r:id="rId53"/>
    <p:sldId id="343" r:id="rId54"/>
    <p:sldId id="344" r:id="rId55"/>
    <p:sldId id="416" r:id="rId56"/>
    <p:sldId id="345" r:id="rId57"/>
    <p:sldId id="362" r:id="rId58"/>
    <p:sldId id="346" r:id="rId59"/>
    <p:sldId id="347" r:id="rId60"/>
    <p:sldId id="349" r:id="rId61"/>
    <p:sldId id="334" r:id="rId62"/>
    <p:sldId id="350" r:id="rId63"/>
    <p:sldId id="351" r:id="rId64"/>
    <p:sldId id="352" r:id="rId65"/>
    <p:sldId id="418" r:id="rId66"/>
    <p:sldId id="353" r:id="rId67"/>
    <p:sldId id="354" r:id="rId68"/>
    <p:sldId id="355" r:id="rId69"/>
    <p:sldId id="357" r:id="rId70"/>
    <p:sldId id="363" r:id="rId71"/>
    <p:sldId id="369" r:id="rId72"/>
    <p:sldId id="370" r:id="rId73"/>
    <p:sldId id="365" r:id="rId74"/>
    <p:sldId id="366" r:id="rId75"/>
    <p:sldId id="367" r:id="rId76"/>
    <p:sldId id="371" r:id="rId77"/>
    <p:sldId id="372" r:id="rId78"/>
    <p:sldId id="368" r:id="rId79"/>
    <p:sldId id="360" r:id="rId80"/>
    <p:sldId id="379" r:id="rId81"/>
    <p:sldId id="373" r:id="rId82"/>
    <p:sldId id="380" r:id="rId83"/>
    <p:sldId id="381" r:id="rId84"/>
    <p:sldId id="374" r:id="rId85"/>
    <p:sldId id="419" r:id="rId86"/>
    <p:sldId id="375" r:id="rId87"/>
    <p:sldId id="376" r:id="rId88"/>
    <p:sldId id="270" r:id="rId89"/>
    <p:sldId id="382" r:id="rId90"/>
    <p:sldId id="383" r:id="rId91"/>
    <p:sldId id="384" r:id="rId92"/>
    <p:sldId id="385" r:id="rId93"/>
    <p:sldId id="386" r:id="rId94"/>
    <p:sldId id="387" r:id="rId95"/>
    <p:sldId id="420" r:id="rId96"/>
    <p:sldId id="388" r:id="rId97"/>
    <p:sldId id="389" r:id="rId98"/>
    <p:sldId id="276" r:id="rId99"/>
    <p:sldId id="277" r:id="rId100"/>
    <p:sldId id="421" r:id="rId101"/>
    <p:sldId id="281" r:id="rId102"/>
    <p:sldId id="391" r:id="rId103"/>
    <p:sldId id="422" r:id="rId104"/>
    <p:sldId id="392" r:id="rId105"/>
    <p:sldId id="399" r:id="rId106"/>
    <p:sldId id="393" r:id="rId107"/>
    <p:sldId id="287" r:id="rId108"/>
    <p:sldId id="394" r:id="rId109"/>
    <p:sldId id="400" r:id="rId110"/>
    <p:sldId id="401" r:id="rId111"/>
    <p:sldId id="397" r:id="rId112"/>
    <p:sldId id="410" r:id="rId113"/>
    <p:sldId id="396" r:id="rId114"/>
    <p:sldId id="402" r:id="rId115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7618" autoAdjust="0"/>
    <p:restoredTop sz="94660"/>
  </p:normalViewPr>
  <p:slideViewPr>
    <p:cSldViewPr>
      <p:cViewPr varScale="1">
        <p:scale>
          <a:sx n="115" d="100"/>
          <a:sy n="115" d="100"/>
        </p:scale>
        <p:origin x="-150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ציור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pPr/>
              <a:t>כ"ב/אדר/תשע"ב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3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User\Dropbox\talks\101 Blogs You Should Know About\numbers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859437"/>
            <a:ext cx="936104" cy="705467"/>
          </a:xfrm>
          <a:prstGeom prst="rect">
            <a:avLst/>
          </a:prstGeom>
          <a:noFill/>
        </p:spPr>
      </p:pic>
      <p:pic>
        <p:nvPicPr>
          <p:cNvPr id="115724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1960" y="1821512"/>
            <a:ext cx="2232248" cy="7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2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2852936"/>
            <a:ext cx="35337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C:\Users\User\Dropbox\talks\git-talk\images\gmail\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5949280"/>
            <a:ext cx="936104" cy="653882"/>
          </a:xfrm>
          <a:prstGeom prst="rect">
            <a:avLst/>
          </a:prstGeom>
          <a:noFill/>
        </p:spPr>
      </p:pic>
      <p:sp>
        <p:nvSpPr>
          <p:cNvPr id="14" name="מלבן 13"/>
          <p:cNvSpPr/>
          <p:nvPr/>
        </p:nvSpPr>
        <p:spPr>
          <a:xfrm>
            <a:off x="2339752" y="6093296"/>
            <a:ext cx="47287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Yaron.Wittenstein@gmail.com</a:t>
            </a:r>
            <a:endParaRPr lang="he-IL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5727" name="Picture 15" descr="http://www.performance-ideas.com/wp-content/uploads/2011/04/rss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8424" y="116632"/>
            <a:ext cx="504056" cy="504056"/>
          </a:xfrm>
          <a:prstGeom prst="rect">
            <a:avLst/>
          </a:prstGeom>
          <a:noFill/>
        </p:spPr>
      </p:pic>
      <p:pic>
        <p:nvPicPr>
          <p:cNvPr id="115733" name="Picture 21" descr="http://1.bp.blogspot.com/-bgAFNjWuIME/TcDHPpCD5DI/AAAAAAAADGE/Y2HoAqEFinA/s1600/Google-Reader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63888" y="3501008"/>
            <a:ext cx="2561861" cy="19213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89502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 descr="C:\Users\User\Dropbox\talks\101 Blogs You Should Know About\numbers\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http://www.planetpals.com/weather/rainb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3" descr="C:\Users\User\Dropbox\talks\101 Blogs You Should Know About\numbers\9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609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 descr="C:\Users\User\Dropbox\talks\101 Blogs You Should Know About\numbers\9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2" name="Picture 4" descr="http://greensmoothiespower.com/wp-content/uploads/2011/12/c166739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620688"/>
            <a:ext cx="3373765" cy="54269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3" descr="C:\Users\User\Dropbox\talks\101 Blogs You Should Know About\numbers\9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6" name="Picture 2" descr="C:\Users\User\Dropbox\talks\101 Blogs You Should Know About\numbers\9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 descr="C:\Users\User\Dropbox\talks\101 Blogs You Should Know About\numbers\9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5" name="Picture 3" descr="C:\Users\User\Dropbox\talks\101 Blogs You Should Know About\numbers\9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Picture 3" descr="C:\Users\User\Dropbox\talks\101 Blogs You Should Know About\numbers\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3537012"/>
            <a:ext cx="4788024" cy="33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250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 descr="C:\Users\User\Dropbox\talks\101 Blogs You Should Know About\numbers\9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51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0" name="Picture 2" descr="C:\Users\User\Dropbox\talks\101 Blogs You Should Know About\numbers\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00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 descr="C:\Users\User\Dropbox\talks\101 Blogs You Should Know About\numbers\9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5" name="Picture 3" descr="C:\Users\User\Dropbox\talks\101 Blogs You Should Know About\numbers\9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2" name="Picture 2" descr="C:\Users\User\Dropbox\talks\101 Blogs You Should Know About\numbers\1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502808" cy="402336"/>
          </a:xfrm>
          <a:prstGeom prst="rect">
            <a:avLst/>
          </a:prstGeom>
          <a:noFill/>
        </p:spPr>
      </p:pic>
      <p:pic>
        <p:nvPicPr>
          <p:cNvPr id="138244" name="Picture 4" descr="http://qph.cf.quoracdn.net/main-thumb-767615-200-6vL6R5tT4jUvkgVrwL1ljaikhTXNhVtH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87208" y="5301208"/>
            <a:ext cx="1556792" cy="1556792"/>
          </a:xfrm>
          <a:prstGeom prst="rect">
            <a:avLst/>
          </a:prstGeom>
          <a:noFill/>
        </p:spPr>
      </p:pic>
      <p:pic>
        <p:nvPicPr>
          <p:cNvPr id="138246" name="Picture 6" descr="http://blog.outbrain.com/wp-content/uploads/2011/11/outbrain-globes-ori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5269874"/>
            <a:ext cx="2088232" cy="1588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 descr="C:\Users\User\Dropbox\talks\101 Blogs You Should Know About\numbers\1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502920" cy="402336"/>
          </a:xfrm>
          <a:prstGeom prst="rect">
            <a:avLst/>
          </a:prstGeom>
          <a:noFill/>
        </p:spPr>
      </p:pic>
      <p:pic>
        <p:nvPicPr>
          <p:cNvPr id="93189" name="Picture 5" descr="http://profile.ak.fbcdn.net/hprofile-ak-snc4/368924_634575489_704524718_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500" y="4724399"/>
            <a:ext cx="1714500" cy="21336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ropbox\talks\git-talk\images\gmail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949280"/>
            <a:ext cx="936104" cy="653882"/>
          </a:xfrm>
          <a:prstGeom prst="rect">
            <a:avLst/>
          </a:prstGeom>
          <a:noFill/>
        </p:spPr>
      </p:pic>
      <p:sp>
        <p:nvSpPr>
          <p:cNvPr id="5" name="מלבן 4"/>
          <p:cNvSpPr/>
          <p:nvPr/>
        </p:nvSpPr>
        <p:spPr>
          <a:xfrm>
            <a:off x="2339752" y="6093296"/>
            <a:ext cx="47287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Yaron.Wittenstein@gmail.com</a:t>
            </a:r>
            <a:endParaRPr lang="he-IL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31074" name="Picture 2" descr="http://www.monocacymen.com/images/good_bye_and_thank_yo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412776"/>
            <a:ext cx="4248472" cy="30427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C:\Users\User\Dropbox\talks\101 Blogs You Should Know About\numbers\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6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Users\User\Dropbox\talks\101 Blogs You Should Know About\numbers\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Users\User\Dropbox\talks\101 Blogs You Should Know About\numbers\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ropbox\talks\101 Blogs You Should Know About\numbers\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upload.wikimedia.org/wikipedia/commons/a/a6/Rough_Collie_agility_ju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9" name="Picture 5" descr="C:\Users\User\Dropbox\talks\101 Blogs You Should Know About\numbers\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113671" name="Picture 7" descr="http://osherove.com/storage/DSCF0645.jpg?__SQUARESPACE_CACHEVERSION=126523699395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0"/>
            <a:ext cx="2051720" cy="30622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 descr="C:\Users\User\Dropbox\talks\101 Blogs You Should Know About\numbers\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User\Dropbox\talks\101 Blogs You Should Know About\numbers\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ropbox\talks\programmers productivity\images\information explosion - we should learn all the time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ropbox\talks\101 Blogs You Should Know About\numbers\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 descr="C:\Users\User\Dropbox\talks\101 Blogs You Should Know About\numbers\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2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2" name="Picture 2" descr="C:\Users\User\Dropbox\talks\101 Blogs You Should Know About\numbers\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 descr="C:\Users\User\Dropbox\talks\101 Blogs You Should Know About\numbers\1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 descr="C:\Users\User\Dropbox\talks\101 Blogs You Should Know About\numbers\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 descr="C:\Users\User\Dropbox\talks\101 Blogs You Should Know About\numbers\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 descr="C:\Users\User\Dropbox\talks\101 Blogs You Should Know About\numbers\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http://onbloggingwell.com/wp-content/uploads/2010/02/movie_ree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1432" y="0"/>
            <a:ext cx="5112568" cy="6858000"/>
          </a:xfrm>
          <a:prstGeom prst="rect">
            <a:avLst/>
          </a:prstGeom>
          <a:noFill/>
        </p:spPr>
      </p:pic>
      <p:pic>
        <p:nvPicPr>
          <p:cNvPr id="135172" name="Picture 4" descr="http://2.bp.blogspot.com/-h7GHPrM7Xfo/TXpi1aSIL3I/AAAAAAAACRs/czlezyOER0o/s1600/web-video-ic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340768"/>
            <a:ext cx="2376264" cy="2376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742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 descr="C:\Users\User\Dropbox\talks\101 Blogs You Should Know About\numbers\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6650" y="-27384"/>
            <a:ext cx="332386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 descr="C:\Users\User\Dropbox\talks\101 Blogs You Should Know About\numbers\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http://www.bathmarketingconsultancy.co.uk/New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700808"/>
            <a:ext cx="4247847" cy="33883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 descr="C:\Users\User\Dropbox\talks\101 Blogs You Should Know About\numbers\2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 descr="C:\Users\User\Dropbox\talks\101 Blogs You Should Know About\numbers\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C:\Users\User\Dropbox\talks\101 Blogs You Should Know About\numbers\2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sfphotorama.com/blog/wp-content/uploads/2009/09/San_Francisco_Travel_Financial_District_Architecture_Building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386" name="Picture 2" descr="C:\Users\User\Dropbox\talks\101 Blogs You Should Know About\numbers\2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144388" name="Picture 4" descr="https://secure.gravatar.com/avatar/730a9f9186e14b8da5a4e453aca2adfe?s=140&amp;d=https://a248.e.akamai.net/assets.github.com%2Fimages%2Fgravatars%2Fgravatar-14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1145" y="4725143"/>
            <a:ext cx="2132856" cy="2132857"/>
          </a:xfrm>
          <a:prstGeom prst="rect">
            <a:avLst/>
          </a:prstGeom>
          <a:noFill/>
        </p:spPr>
      </p:pic>
      <p:pic>
        <p:nvPicPr>
          <p:cNvPr id="144390" name="Picture 6" descr="http://ayende.com/Blog/images/ayende_com/Blog/WindowsLiveWriter/RavenDBgoeslive_FE3D/image_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67422" y="5932884"/>
            <a:ext cx="3752850" cy="952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 descr="C:\Users\User\Dropbox\talks\101 Blogs You Should Know About\numbers\2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17413" name="Picture 5" descr="http://chicagoalt.net/content/images/events/nservicebu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8009" y="5538369"/>
            <a:ext cx="3160455" cy="13196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 descr="C:\Users\User\Dropbox\talks\101 Blogs You Should Know About\numbers\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6453336"/>
            <a:ext cx="402336" cy="402336"/>
          </a:xfrm>
          <a:prstGeom prst="rect">
            <a:avLst/>
          </a:prstGeom>
          <a:noFill/>
        </p:spPr>
      </p:pic>
      <p:pic>
        <p:nvPicPr>
          <p:cNvPr id="18439" name="Picture 7" descr="http://arnon.me/wp-content/uploads/2010/05/Arnon-face-lo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3" y="4568580"/>
            <a:ext cx="2123728" cy="22894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029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 descr="C:\Users\User\Dropbox\talks\101 Blogs You Should Know About\numbers\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 descr="C:\Users\User\Dropbox\talks\101 Blogs You Should Know About\numbers\3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:\Users\User\Dropbox\talks\101 Blogs You Should Know About\numbers\3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2" descr="C:\Users\User\Dropbox\talks\101 Blogs You Should Know About\numbers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1524" cy="4015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3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 descr="C:\Users\User\Dropbox\talks\101 Blogs You Should Know About\numbers\3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 descr="C:\Users\User\Dropbox\talks\101 Blogs You Should Know About\numbers\3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 descr="C:\Users\User\Dropbox\talks\101 Blogs You Should Know About\numbers\3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 descr="C:\Users\User\Dropbox\talks\101 Blogs You Should Know About\numbers\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24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 descr="C:\Users\User\Dropbox\talks\101 Blogs You Should Know About\numbers\3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2" descr="C:\Users\User\Dropbox\talks\101 Blogs You Should Know About\numbers\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60420" name="Picture 4" descr="http://danielsaidi.files.wordpress.com/2011/12/gre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0175" y="3905249"/>
            <a:ext cx="3933825" cy="2952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 descr="C:\Users\User\Dropbox\talks\101 Blogs You Should Know About\numbers\4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 descr="C:\Users\User\Dropbox\talks\101 Blogs You Should Know About\numbers\4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29701" name="Picture 5" descr="http://secretgeek.net/image/JeffAtwoo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3" y="4700971"/>
            <a:ext cx="1763688" cy="21570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2" descr="C:\Users\User\Dropbox\talks\101 Blogs You Should Know About\numbers\4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4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 descr="C:\Users\User\Dropbox\talks\101 Blogs You Should Know About\numbers\4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User\Dropbox\talks\101 Blogs You Should Know About\numbers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1524" cy="4015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6" name="Picture 2" descr="C:\Users\User\Dropbox\talks\101 Blogs You Should Know About\numbers\4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0" name="Picture 2" descr="C:\Users\User\Dropbox\talks\101 Blogs You Should Know About\numbers\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 descr="C:\Users\User\Dropbox\talks\101 Blogs You Should Know About\numbers\4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 descr="C:\Users\User\Dropbox\talks\101 Blogs You Should Know About\numbers\4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128" y="0"/>
            <a:ext cx="915012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 descr="C:\Users\User\Dropbox\talks\101 Blogs You Should Know About\numbers\4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0" name="Picture 4" descr="https://d1ffx7ull4987f.cloudfront.net/images/courses/large_video_placeholder/6/try-ruby-e5c4e60c3b82ce8d76f36cdbebd199f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83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 descr="C:\Users\User\Dropbox\talks\101 Blogs You Should Know About\numbers\4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34822" name="Picture 6" descr="http://t0.gstatic.com/images?q=tbn:ANd9GcR9xU9O8rwPsdPCujNeICB84Gx98tK9vO5h6iM5OJ8KJGYDqqwgFVslzxR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9" y="4518249"/>
            <a:ext cx="2339752" cy="2339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4" name="Picture 2" descr="C:\Users\User\Dropbox\talks\101 Blogs You Should Know About\numbers\5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 descr="C:\Users\User\Dropbox\talks\101 Blogs You Should Know About\numbers\5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54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 descr="C:\Users\User\Dropbox\talks\101 Blogs You Should Know About\numbers\5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925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ropbox\talks\101 Blogs You Should Know About\numbers\3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-3729" y="6453336"/>
            <a:ext cx="399265" cy="399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9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 descr="C:\Users\User\Dropbox\talks\101 Blogs You Should Know About\numbers\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 descr="C:\Users\User\Dropbox\talks\101 Blogs You Should Know About\numbers\5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 descr="C:\Users\User\Dropbox\talks\101 Blogs You Should Know About\numbers\5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 descr="C:\Users\User\Dropbox\talks\101 Blogs You Should Know About\numbers\5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6" name="Picture 4" descr="http://www.thinkvisibility.com/images/peter-cooper-large.jpg?132733439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4738519"/>
            <a:ext cx="2195736" cy="21194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 descr="C:\Users\User\Dropbox\talks\101 Blogs You Should Know About\numbers\5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http://blog.monitis.com/wp-content/uploads/2012/02/microsoft-.net_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4"/>
            <a:ext cx="5976664" cy="383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 descr="C:\Users\User\Dropbox\talks\101 Blogs You Should Know About\numbers\5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6453336"/>
            <a:ext cx="394447" cy="402336"/>
          </a:xfrm>
          <a:prstGeom prst="rect">
            <a:avLst/>
          </a:prstGeom>
          <a:noFill/>
        </p:spPr>
      </p:pic>
      <p:pic>
        <p:nvPicPr>
          <p:cNvPr id="43015" name="Picture 7" descr="http://www.dotnetrocks.com/dnr_photos/JonSkee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4502215"/>
            <a:ext cx="1763688" cy="23557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 descr="C:\Users\User\Dropbox\talks\101 Blogs You Should Know About\numbers\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44038" name="Picture 6" descr="http://www.hanselman.com/blog/content/binary/WindowsLiveWriter/AboutMe_13847/AboutM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4647008"/>
            <a:ext cx="2381250" cy="22383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7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 descr="C:\Users\User\Dropbox\talks\101 Blogs You Should Know About\numbers\6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4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 descr="C:\Users\User\Dropbox\talks\101 Blogs You Should Know About\numbers\6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46085" name="Picture 5" descr="http://gotocon.com/dl/photos/speakers/mike_hadlow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4314392"/>
            <a:ext cx="1907704" cy="25436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170" y="0"/>
            <a:ext cx="896765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2" descr="C:\Users\User\Dropbox\talks\101 Blogs You Should Know About\numbers\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9425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0" name="Picture 2" descr="C:\Users\User\Dropbox\talks\101 Blogs You Should Know About\numbers\6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80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4" name="Picture 2" descr="C:\Users\User\Dropbox\talks\101 Blogs You Should Know About\numbers\6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2" descr="C:\Users\User\Dropbox\talks\101 Blogs You Should Know About\numbers\6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24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 descr="C:\Users\User\Dropbox\talks\101 Blogs You Should Know About\numbers\6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65541" name="Picture 5" descr="http://images.contentreserve.com/ImageType-100/0447-1/%7BE7E8D912-FCB4-4C01-8C49-7492215AE447%7DImg1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4293096"/>
            <a:ext cx="1944216" cy="2592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4" descr="C:\Users\User\Dropbox\talks\101 Blogs You Should Know About\numbers\6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800" y="6453336"/>
            <a:ext cx="402336" cy="402336"/>
          </a:xfrm>
          <a:prstGeom prst="rect">
            <a:avLst/>
          </a:prstGeom>
          <a:noFill/>
        </p:spPr>
      </p:pic>
      <p:pic>
        <p:nvPicPr>
          <p:cNvPr id="66568" name="Picture 8" descr="http://www.wintellect.com/Images/Bios/Jeffrey_Rich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2808" y="4563381"/>
            <a:ext cx="1835696" cy="2294620"/>
          </a:xfrm>
          <a:prstGeom prst="rect">
            <a:avLst/>
          </a:prstGeom>
          <a:noFill/>
        </p:spPr>
      </p:pic>
      <p:pic>
        <p:nvPicPr>
          <p:cNvPr id="66570" name="Picture 10" descr="http://blogs.msdn.com/blogfiles/microsoft_press/WindowsLiveWriter/ComingsoonJeffreyRichtersCLRviaCThirdEdi_DA30/9780735627048x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5157192"/>
            <a:ext cx="1396080" cy="17008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805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 descr="C:\Users\User\Dropbox\talks\101 Blogs You Should Know About\numbers\6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67591" name="Picture 7" descr="http://blogs.microsoft.co.il/blogs/bursteg/WindowsLiveWriter/TechEdIsrael2008_AD59/%D7%A1%D7%A9%D7%94%20%D7%92%D7%95%D7%9C%D7%93%D7%A9%D7%98%D7%99%D7%99%D7%9F_21ed13f8-fb62-4b9e-922a-e1a53d27c35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95548" y="5301208"/>
            <a:ext cx="1048452" cy="15567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 descr="C:\Users\User\Dropbox\talks\101 Blogs You Should Know About\numbers\6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  <p:pic>
        <p:nvPicPr>
          <p:cNvPr id="68613" name="Picture 5" descr="http://www.gravatar.com/avatar/6fbdff3ffb6f111d172759b4f05bea0e?s=128&amp;d=identicon&amp;r=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4806279"/>
            <a:ext cx="2051720" cy="20517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511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4" descr="C:\Users\User\Dropbox\talks\101 Blogs You Should Know About\numbers\6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 descr="C:\Users\User\Dropbox\talks\101 Blogs You Should Know About\numbers\7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3" descr="C:\Users\User\Dropbox\talks\101 Blogs You Should Know About\numbers\7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2" descr="C:\Users\User\Dropbox\talks\101 Blogs You Should Know About\numbers\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2" name="Picture 2" descr="C:\Users\User\Dropbox\talks\101 Blogs You Should Know About\numbers\7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6" name="Picture 2" descr="C:\Users\User\Dropbox\talks\101 Blogs You Should Know About\numbers\7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44158"/>
            <a:ext cx="413842" cy="413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 descr="C:\Users\User\Dropbox\talks\101 Blogs You Should Know About\numbers\7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59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4" descr="C:\Users\User\Dropbox\talks\101 Blogs You Should Know About\numbers\7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3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3" descr="C:\Users\User\Dropbox\talks\101 Blogs You Should Know About\numbers\7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2" name="Picture 4" descr="http://www.mormonlifehacker.com/wp-content/uploads/2010/07/about-page-hacking-lif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3" descr="C:\Users\User\Dropbox\talks\101 Blogs You Should Know About\numbers\7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5664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 descr="C:\Users\User\Dropbox\talks\101 Blogs You Should Know About\numbers\7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0" name="Picture 2" descr="C:\Users\User\Dropbox\talks\101 Blogs You Should Know About\numbers\7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4" name="Picture 2" descr="C:\Users\User\Dropbox\talks\101 Blogs You Should Know About\numbers\8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2" descr="C:\Users\User\Dropbox\talks\101 Blogs You Should Know About\numbers\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8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1" name="Picture 3" descr="C:\Users\User\Dropbox\talks\101 Blogs You Should Know About\numbers\8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5" name="Picture 3" descr="C:\Users\User\Dropbox\talks\101 Blogs You Should Know About\numbers\8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3" descr="C:\Users\User\Dropbox\talks\101 Blogs You Should Know About\numbers\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3" descr="C:\Users\User\Dropbox\talks\101 Blogs You Should Know About\numbers\8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7" name="Picture 3" descr="C:\Users\User\Dropbox\talks\101 Blogs You Should Know About\numbers\8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http://www.gaebler.com/images/Categories/Operatio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988840"/>
            <a:ext cx="4988053" cy="3528392"/>
          </a:xfrm>
          <a:prstGeom prst="rect">
            <a:avLst/>
          </a:prstGeom>
          <a:noFill/>
        </p:spPr>
      </p:pic>
      <p:pic>
        <p:nvPicPr>
          <p:cNvPr id="108548" name="Picture 4" descr="http://www.thesupplychaincenter.com/assets/images/Operations_Logo_3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908720"/>
            <a:ext cx="3528392" cy="8677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12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3" descr="C:\Users\User\Dropbox\talks\101 Blogs You Should Know About\numbers\8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3" descr="C:\Users\User\Dropbox\talks\101 Blogs You Should Know About\numbers\8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78" name="Picture 2" descr="C:\Users\User\Dropbox\talks\101 Blogs You Should Know About\numbers\8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2" name="Picture 2" descr="C:\Users\User\Dropbox\talks\101 Blogs You Should Know About\numbers\8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53336"/>
            <a:ext cx="402336" cy="40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2</Words>
  <Application>Microsoft Office PowerPoint</Application>
  <PresentationFormat>‫הצגה על המסך (4:3)</PresentationFormat>
  <Paragraphs>2</Paragraphs>
  <Slides>114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114</vt:i4>
      </vt:variant>
    </vt:vector>
  </HeadingPairs>
  <TitlesOfParts>
    <vt:vector size="115" baseType="lpstr">
      <vt:lpstr>ערכת נושא של Office</vt:lpstr>
      <vt:lpstr>שקופית 1</vt:lpstr>
      <vt:lpstr>שקופית 2</vt:lpstr>
      <vt:lpstr>שקופית 3</vt:lpstr>
      <vt:lpstr>שקופית 4</vt:lpstr>
      <vt:lpstr>שקופית 5</vt:lpstr>
      <vt:lpstr>שקופית 6</vt:lpstr>
      <vt:lpstr>שקופית 7</vt:lpstr>
      <vt:lpstr>שקופית 8</vt:lpstr>
      <vt:lpstr>שקופית 9</vt:lpstr>
      <vt:lpstr>שקופית 10</vt:lpstr>
      <vt:lpstr>שקופית 11</vt:lpstr>
      <vt:lpstr>שקופית 12</vt:lpstr>
      <vt:lpstr>שקופית 13</vt:lpstr>
      <vt:lpstr>שקופית 14</vt:lpstr>
      <vt:lpstr>שקופית 15</vt:lpstr>
      <vt:lpstr>שקופית 16</vt:lpstr>
      <vt:lpstr>שקופית 17</vt:lpstr>
      <vt:lpstr>שקופית 18</vt:lpstr>
      <vt:lpstr>שקופית 19</vt:lpstr>
      <vt:lpstr>שקופית 20</vt:lpstr>
      <vt:lpstr>שקופית 21</vt:lpstr>
      <vt:lpstr>שקופית 22</vt:lpstr>
      <vt:lpstr>שקופית 23</vt:lpstr>
      <vt:lpstr>שקופית 24</vt:lpstr>
      <vt:lpstr>שקופית 25</vt:lpstr>
      <vt:lpstr>שקופית 26</vt:lpstr>
      <vt:lpstr>שקופית 27</vt:lpstr>
      <vt:lpstr>שקופית 28</vt:lpstr>
      <vt:lpstr>שקופית 29</vt:lpstr>
      <vt:lpstr>שקופית 30</vt:lpstr>
      <vt:lpstr>שקופית 31</vt:lpstr>
      <vt:lpstr>שקופית 32</vt:lpstr>
      <vt:lpstr>שקופית 33</vt:lpstr>
      <vt:lpstr>שקופית 34</vt:lpstr>
      <vt:lpstr>שקופית 35</vt:lpstr>
      <vt:lpstr>שקופית 36</vt:lpstr>
      <vt:lpstr>שקופית 37</vt:lpstr>
      <vt:lpstr>שקופית 38</vt:lpstr>
      <vt:lpstr>שקופית 39</vt:lpstr>
      <vt:lpstr>שקופית 40</vt:lpstr>
      <vt:lpstr>שקופית 41</vt:lpstr>
      <vt:lpstr>שקופית 42</vt:lpstr>
      <vt:lpstr>שקופית 43</vt:lpstr>
      <vt:lpstr>שקופית 44</vt:lpstr>
      <vt:lpstr>שקופית 45</vt:lpstr>
      <vt:lpstr>שקופית 46</vt:lpstr>
      <vt:lpstr>שקופית 47</vt:lpstr>
      <vt:lpstr>שקופית 48</vt:lpstr>
      <vt:lpstr>שקופית 49</vt:lpstr>
      <vt:lpstr>שקופית 50</vt:lpstr>
      <vt:lpstr>שקופית 51</vt:lpstr>
      <vt:lpstr>שקופית 52</vt:lpstr>
      <vt:lpstr>שקופית 53</vt:lpstr>
      <vt:lpstr>שקופית 54</vt:lpstr>
      <vt:lpstr>שקופית 55</vt:lpstr>
      <vt:lpstr>שקופית 56</vt:lpstr>
      <vt:lpstr>שקופית 57</vt:lpstr>
      <vt:lpstr>שקופית 58</vt:lpstr>
      <vt:lpstr>שקופית 59</vt:lpstr>
      <vt:lpstr>שקופית 60</vt:lpstr>
      <vt:lpstr>שקופית 61</vt:lpstr>
      <vt:lpstr>שקופית 62</vt:lpstr>
      <vt:lpstr>שקופית 63</vt:lpstr>
      <vt:lpstr>שקופית 64</vt:lpstr>
      <vt:lpstr>שקופית 65</vt:lpstr>
      <vt:lpstr>שקופית 66</vt:lpstr>
      <vt:lpstr>שקופית 67</vt:lpstr>
      <vt:lpstr>שקופית 68</vt:lpstr>
      <vt:lpstr>שקופית 69</vt:lpstr>
      <vt:lpstr>שקופית 70</vt:lpstr>
      <vt:lpstr>שקופית 71</vt:lpstr>
      <vt:lpstr>שקופית 72</vt:lpstr>
      <vt:lpstr>שקופית 73</vt:lpstr>
      <vt:lpstr>שקופית 74</vt:lpstr>
      <vt:lpstr>שקופית 75</vt:lpstr>
      <vt:lpstr>שקופית 76</vt:lpstr>
      <vt:lpstr>שקופית 77</vt:lpstr>
      <vt:lpstr>שקופית 78</vt:lpstr>
      <vt:lpstr>שקופית 79</vt:lpstr>
      <vt:lpstr>שקופית 80</vt:lpstr>
      <vt:lpstr>שקופית 81</vt:lpstr>
      <vt:lpstr>שקופית 82</vt:lpstr>
      <vt:lpstr>שקופית 83</vt:lpstr>
      <vt:lpstr>שקופית 84</vt:lpstr>
      <vt:lpstr>שקופית 85</vt:lpstr>
      <vt:lpstr>שקופית 86</vt:lpstr>
      <vt:lpstr>שקופית 87</vt:lpstr>
      <vt:lpstr>שקופית 88</vt:lpstr>
      <vt:lpstr>שקופית 89</vt:lpstr>
      <vt:lpstr>שקופית 90</vt:lpstr>
      <vt:lpstr>שקופית 91</vt:lpstr>
      <vt:lpstr>שקופית 92</vt:lpstr>
      <vt:lpstr>שקופית 93</vt:lpstr>
      <vt:lpstr>שקופית 94</vt:lpstr>
      <vt:lpstr>שקופית 95</vt:lpstr>
      <vt:lpstr>שקופית 96</vt:lpstr>
      <vt:lpstr>שקופית 97</vt:lpstr>
      <vt:lpstr>שקופית 98</vt:lpstr>
      <vt:lpstr>שקופית 99</vt:lpstr>
      <vt:lpstr>שקופית 100</vt:lpstr>
      <vt:lpstr>שקופית 101</vt:lpstr>
      <vt:lpstr>שקופית 102</vt:lpstr>
      <vt:lpstr>שקופית 103</vt:lpstr>
      <vt:lpstr>שקופית 104</vt:lpstr>
      <vt:lpstr>שקופית 105</vt:lpstr>
      <vt:lpstr>שקופית 106</vt:lpstr>
      <vt:lpstr>שקופית 107</vt:lpstr>
      <vt:lpstr>שקופית 108</vt:lpstr>
      <vt:lpstr>שקופית 109</vt:lpstr>
      <vt:lpstr>שקופית 110</vt:lpstr>
      <vt:lpstr>שקופית 111</vt:lpstr>
      <vt:lpstr>שקופית 112</vt:lpstr>
      <vt:lpstr>שקופית 113</vt:lpstr>
      <vt:lpstr>שקופית 114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User</dc:creator>
  <cp:lastModifiedBy>User</cp:lastModifiedBy>
  <cp:revision>107</cp:revision>
  <dcterms:created xsi:type="dcterms:W3CDTF">2011-11-29T19:25:19Z</dcterms:created>
  <dcterms:modified xsi:type="dcterms:W3CDTF">2012-03-17T18:14:05Z</dcterms:modified>
</cp:coreProperties>
</file>